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9"/>
  </p:notesMasterIdLst>
  <p:sldIdLst>
    <p:sldId id="348" r:id="rId5"/>
    <p:sldId id="351" r:id="rId6"/>
    <p:sldId id="352" r:id="rId7"/>
    <p:sldId id="355" r:id="rId8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5">
          <p15:clr>
            <a:srgbClr val="A4A3A4"/>
          </p15:clr>
        </p15:guide>
        <p15:guide id="2" pos="251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 Liepe" initials="ML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014"/>
    <a:srgbClr val="0DFF24"/>
    <a:srgbClr val="00537F"/>
    <a:srgbClr val="36A9E0"/>
    <a:srgbClr val="EEEFF1"/>
    <a:srgbClr val="EBEBEB"/>
    <a:srgbClr val="B10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A75D26-2203-481C-93F9-E0C3AAD0088F}" v="2" dt="2021-05-04T15:01:20.3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77" autoAdjust="0"/>
    <p:restoredTop sz="78596" autoAdjust="0"/>
  </p:normalViewPr>
  <p:slideViewPr>
    <p:cSldViewPr>
      <p:cViewPr varScale="1">
        <p:scale>
          <a:sx n="157" d="100"/>
          <a:sy n="157" d="100"/>
        </p:scale>
        <p:origin x="426" y="138"/>
      </p:cViewPr>
      <p:guideLst>
        <p:guide orient="horz" pos="1575"/>
        <p:guide pos="25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neimann, Marco" userId="f8ee2a25-60ff-4688-b124-ea3e1cd2b66f" providerId="ADAL" clId="{E6A75D26-2203-481C-93F9-E0C3AAD0088F}"/>
    <pc:docChg chg="mod modSld">
      <pc:chgData name="Schneimann, Marco" userId="f8ee2a25-60ff-4688-b124-ea3e1cd2b66f" providerId="ADAL" clId="{E6A75D26-2203-481C-93F9-E0C3AAD0088F}" dt="2021-05-04T15:01:20.364" v="1"/>
      <pc:docMkLst>
        <pc:docMk/>
      </pc:docMkLst>
      <pc:sldChg chg="modSp">
        <pc:chgData name="Schneimann, Marco" userId="f8ee2a25-60ff-4688-b124-ea3e1cd2b66f" providerId="ADAL" clId="{E6A75D26-2203-481C-93F9-E0C3AAD0088F}" dt="2021-05-04T15:01:20.364" v="1"/>
        <pc:sldMkLst>
          <pc:docMk/>
          <pc:sldMk cId="1720817763" sldId="355"/>
        </pc:sldMkLst>
        <pc:graphicFrameChg chg="mod">
          <ac:chgData name="Schneimann, Marco" userId="f8ee2a25-60ff-4688-b124-ea3e1cd2b66f" providerId="ADAL" clId="{E6A75D26-2203-481C-93F9-E0C3AAD0088F}" dt="2021-05-04T15:01:20.364" v="1"/>
          <ac:graphicFrameMkLst>
            <pc:docMk/>
            <pc:sldMk cId="1720817763" sldId="355"/>
            <ac:graphicFrameMk id="4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57543-1FFF-4CE8-9439-204CAB45ED67}" type="datetimeFigureOut">
              <a:rPr lang="de-DE" smtClean="0"/>
              <a:t>04.05.2021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C59F1-D463-4D52-A750-2FB467FBE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142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für einzelne Berei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>
          <a:xfrm>
            <a:off x="5580112" y="700088"/>
            <a:ext cx="3095577" cy="3671887"/>
          </a:xfrm>
        </p:spPr>
        <p:txBody>
          <a:bodyPr/>
          <a:lstStyle/>
          <a:p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51520" y="1491630"/>
            <a:ext cx="5146476" cy="1872209"/>
          </a:xfrm>
        </p:spPr>
        <p:txBody>
          <a:bodyPr/>
          <a:lstStyle>
            <a:lvl1pPr algn="ct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PowerPoint Headline einfügen</a:t>
            </a:r>
          </a:p>
        </p:txBody>
      </p:sp>
    </p:spTree>
    <p:extLst>
      <p:ext uri="{BB962C8B-B14F-4D97-AF65-F5344CB8AC3E}">
        <p14:creationId xmlns:p14="http://schemas.microsoft.com/office/powerpoint/2010/main" val="2123516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608615"/>
          </a:xfrm>
          <a:prstGeom prst="rect">
            <a:avLst/>
          </a:prstGeom>
        </p:spPr>
        <p:txBody>
          <a:bodyPr/>
          <a:lstStyle>
            <a:lvl1pPr>
              <a:buClr>
                <a:srgbClr val="6B9EDB"/>
              </a:buClr>
              <a:buFont typeface="Wingdings" pitchFamily="2" charset="2"/>
              <a:buChar char="§"/>
              <a:defRPr sz="2100"/>
            </a:lvl1pPr>
            <a:lvl2pPr marL="466725" indent="-211931">
              <a:defRPr sz="1800"/>
            </a:lvl2pPr>
            <a:lvl3pPr marL="671513" indent="-204788">
              <a:defRPr sz="1500"/>
            </a:lvl3pPr>
            <a:lvl4pPr marL="875110" indent="-203597">
              <a:defRPr sz="1350"/>
            </a:lvl4pPr>
            <a:lvl5pPr marL="1079897" indent="-204788">
              <a:defRPr sz="1350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387751394"/>
      </p:ext>
    </p:extLst>
  </p:cSld>
  <p:clrMapOvr>
    <a:masterClrMapping/>
  </p:clrMapOvr>
  <p:transition spd="slow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1"/>
          <p:cNvSpPr>
            <a:spLocks noGrp="1"/>
          </p:cNvSpPr>
          <p:nvPr>
            <p:ph type="title"/>
          </p:nvPr>
        </p:nvSpPr>
        <p:spPr>
          <a:xfrm>
            <a:off x="3779912" y="123478"/>
            <a:ext cx="5266928" cy="857250"/>
          </a:xfrm>
          <a:prstGeom prst="rect">
            <a:avLst/>
          </a:prstGeom>
        </p:spPr>
        <p:txBody>
          <a:bodyPr vert="horz" lIns="91432" tIns="45716" rIns="91432" bIns="45716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400" kern="1200" baseline="0">
                <a:solidFill>
                  <a:schemeClr val="bg1">
                    <a:lumMod val="6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86251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FECF5-E4A8-4FDA-AF17-0FBF0040672A}" type="datetimeFigureOut">
              <a:rPr lang="de-DE" smtClean="0"/>
              <a:t>04.05.2021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AF344-8A9B-4957-9C80-5C5C93199B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848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Inhalt und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94814" y="922711"/>
            <a:ext cx="6004164" cy="85725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r>
              <a:rPr lang="de-DE" dirty="0"/>
              <a:t>Hier Headline einfügen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443663" y="1851670"/>
            <a:ext cx="2232025" cy="2736304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395536" y="1851670"/>
            <a:ext cx="6003441" cy="2736304"/>
          </a:xfrm>
        </p:spPr>
        <p:txBody>
          <a:bodyPr/>
          <a:lstStyle>
            <a:lvl1pPr marL="285750" indent="-285750">
              <a:buClr>
                <a:srgbClr val="002060"/>
              </a:buClr>
              <a:buFont typeface="Arial" pitchFamily="34" charset="0"/>
              <a:buChar char="•"/>
              <a:defRPr sz="1600"/>
            </a:lvl1pPr>
            <a:lvl2pPr>
              <a:buClr>
                <a:srgbClr val="36A9E0"/>
              </a:buClr>
              <a:defRPr sz="1400"/>
            </a:lvl2pPr>
            <a:lvl3pPr>
              <a:buClr>
                <a:srgbClr val="36A9E0"/>
              </a:buClr>
              <a:defRPr sz="1200"/>
            </a:lvl3pPr>
            <a:lvl4pPr>
              <a:buClr>
                <a:srgbClr val="36A9E0"/>
              </a:buClr>
              <a:defRPr sz="1100"/>
            </a:lvl4pPr>
            <a:lvl5pPr>
              <a:buClr>
                <a:srgbClr val="36A9E0"/>
              </a:buClr>
              <a:defRPr sz="1050"/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7028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 Inhalt und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2673015" y="1851670"/>
            <a:ext cx="6003441" cy="2736304"/>
          </a:xfrm>
        </p:spPr>
        <p:txBody>
          <a:bodyPr/>
          <a:lstStyle>
            <a:lvl1pPr>
              <a:buClr>
                <a:srgbClr val="002060"/>
              </a:buClr>
              <a:defRPr sz="1600"/>
            </a:lvl1pPr>
            <a:lvl2pPr>
              <a:buClr>
                <a:srgbClr val="36A9E0"/>
              </a:buClr>
              <a:defRPr sz="1400"/>
            </a:lvl2pPr>
            <a:lvl3pPr>
              <a:buClr>
                <a:srgbClr val="36A9E0"/>
              </a:buClr>
              <a:defRPr sz="1200"/>
            </a:lvl3pPr>
            <a:lvl4pPr>
              <a:buClr>
                <a:srgbClr val="36A9E0"/>
              </a:buClr>
              <a:defRPr sz="1100"/>
            </a:lvl4pPr>
            <a:lvl5pPr>
              <a:buClr>
                <a:srgbClr val="36A9E0"/>
              </a:buClr>
              <a:defRPr sz="1050"/>
            </a:lvl5pPr>
          </a:lstStyle>
          <a:p>
            <a:pPr lvl="0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95536" y="922711"/>
            <a:ext cx="6004164" cy="85725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400" kern="1200" baseline="0" dirty="0">
                <a:solidFill>
                  <a:schemeClr val="bg1">
                    <a:lumMod val="6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de-DE" dirty="0"/>
              <a:t>Hier Headline einfügen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395536" y="1851670"/>
            <a:ext cx="2232025" cy="2736304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363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be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395536" y="922412"/>
            <a:ext cx="8281198" cy="85725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400" kern="1200" baseline="0" dirty="0">
                <a:solidFill>
                  <a:schemeClr val="bg1">
                    <a:lumMod val="6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de-DE" dirty="0"/>
              <a:t>Hier Headline einfügen</a:t>
            </a:r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395536" y="1851670"/>
            <a:ext cx="8280920" cy="2736304"/>
          </a:xfrm>
        </p:spPr>
        <p:txBody>
          <a:bodyPr/>
          <a:lstStyle>
            <a:lvl1pPr>
              <a:buClr>
                <a:srgbClr val="002060"/>
              </a:buClr>
              <a:defRPr sz="1600"/>
            </a:lvl1pPr>
            <a:lvl2pPr>
              <a:buClr>
                <a:srgbClr val="002060"/>
              </a:buClr>
              <a:defRPr sz="1400"/>
            </a:lvl2pPr>
            <a:lvl3pPr>
              <a:buClr>
                <a:srgbClr val="002060"/>
              </a:buClr>
              <a:defRPr sz="1200"/>
            </a:lvl3pPr>
            <a:lvl4pPr>
              <a:buClr>
                <a:srgbClr val="002060"/>
              </a:buClr>
              <a:defRPr sz="1100"/>
            </a:lvl4pPr>
            <a:lvl5pPr>
              <a:buClr>
                <a:srgbClr val="002060"/>
              </a:buClr>
              <a:defRPr sz="105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7125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395537" y="922711"/>
            <a:ext cx="8208911" cy="85725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400" kern="1200" baseline="0" dirty="0">
                <a:solidFill>
                  <a:schemeClr val="bg1">
                    <a:lumMod val="6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de-DE" dirty="0"/>
              <a:t>Hier Headline einfügen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5"/>
          </p:nvPr>
        </p:nvSpPr>
        <p:spPr>
          <a:xfrm>
            <a:off x="395536" y="1851025"/>
            <a:ext cx="8173155" cy="2736850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909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536" y="1853032"/>
            <a:ext cx="4032448" cy="2742555"/>
          </a:xfrm>
          <a:ln w="3175">
            <a:solidFill>
              <a:srgbClr val="36A9E0"/>
            </a:solidFill>
          </a:ln>
        </p:spPr>
        <p:txBody>
          <a:bodyPr>
            <a:normAutofit/>
          </a:bodyPr>
          <a:lstStyle>
            <a:lvl1pPr>
              <a:buClr>
                <a:srgbClr val="B10051"/>
              </a:buClr>
              <a:defRPr sz="1600"/>
            </a:lvl1pPr>
            <a:lvl2pPr>
              <a:buClr>
                <a:srgbClr val="B10051"/>
              </a:buClr>
              <a:defRPr sz="1400"/>
            </a:lvl2pPr>
            <a:lvl3pPr>
              <a:buClr>
                <a:srgbClr val="B10051"/>
              </a:buClr>
              <a:defRPr sz="1200"/>
            </a:lvl3pPr>
            <a:lvl4pPr>
              <a:buClr>
                <a:srgbClr val="B10051"/>
              </a:buClr>
              <a:defRPr sz="1100"/>
            </a:lvl4pPr>
            <a:lvl5pPr>
              <a:buClr>
                <a:srgbClr val="B10051"/>
              </a:buCl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Inhaltsplatzhalter 2"/>
          <p:cNvSpPr>
            <a:spLocks noGrp="1"/>
          </p:cNvSpPr>
          <p:nvPr>
            <p:ph sz="half" idx="13"/>
          </p:nvPr>
        </p:nvSpPr>
        <p:spPr>
          <a:xfrm>
            <a:off x="4620733" y="1853032"/>
            <a:ext cx="4032448" cy="2742555"/>
          </a:xfrm>
          <a:ln w="3175">
            <a:solidFill>
              <a:srgbClr val="36A9E0"/>
            </a:solidFill>
          </a:ln>
        </p:spPr>
        <p:txBody>
          <a:bodyPr>
            <a:normAutofit/>
          </a:bodyPr>
          <a:lstStyle>
            <a:lvl1pPr>
              <a:buClr>
                <a:srgbClr val="B10051"/>
              </a:buClr>
              <a:defRPr sz="1600"/>
            </a:lvl1pPr>
            <a:lvl2pPr>
              <a:buClr>
                <a:srgbClr val="B10051"/>
              </a:buClr>
              <a:defRPr sz="1400"/>
            </a:lvl2pPr>
            <a:lvl3pPr>
              <a:buClr>
                <a:srgbClr val="B10051"/>
              </a:buClr>
              <a:defRPr sz="1200"/>
            </a:lvl3pPr>
            <a:lvl4pPr>
              <a:buClr>
                <a:srgbClr val="B10051"/>
              </a:buClr>
              <a:defRPr sz="1100"/>
            </a:lvl4pPr>
            <a:lvl5pPr>
              <a:buClr>
                <a:srgbClr val="B10051"/>
              </a:buCl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395536" y="922711"/>
            <a:ext cx="8281198" cy="85725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400" kern="1200" baseline="0" dirty="0">
                <a:solidFill>
                  <a:schemeClr val="bg1">
                    <a:lumMod val="6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de-DE" dirty="0"/>
              <a:t>Hier Headline einfügen</a:t>
            </a:r>
          </a:p>
        </p:txBody>
      </p:sp>
    </p:spTree>
    <p:extLst>
      <p:ext uri="{BB962C8B-B14F-4D97-AF65-F5344CB8AC3E}">
        <p14:creationId xmlns:p14="http://schemas.microsoft.com/office/powerpoint/2010/main" val="719941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537" y="1850206"/>
            <a:ext cx="2729216" cy="2742555"/>
          </a:xfrm>
          <a:ln w="3175">
            <a:solidFill>
              <a:srgbClr val="36A9E0"/>
            </a:solidFill>
          </a:ln>
        </p:spPr>
        <p:txBody>
          <a:bodyPr>
            <a:normAutofit/>
          </a:bodyPr>
          <a:lstStyle>
            <a:lvl1pPr>
              <a:buClr>
                <a:srgbClr val="B10051"/>
              </a:buClr>
              <a:defRPr sz="1600"/>
            </a:lvl1pPr>
            <a:lvl2pPr>
              <a:buClr>
                <a:srgbClr val="B10051"/>
              </a:buClr>
              <a:defRPr sz="1400"/>
            </a:lvl2pPr>
            <a:lvl3pPr>
              <a:buClr>
                <a:srgbClr val="B10051"/>
              </a:buClr>
              <a:defRPr sz="1200"/>
            </a:lvl3pPr>
            <a:lvl4pPr>
              <a:buClr>
                <a:srgbClr val="B10051"/>
              </a:buClr>
              <a:defRPr sz="1100"/>
            </a:lvl4pPr>
            <a:lvl5pPr>
              <a:buClr>
                <a:srgbClr val="B10051"/>
              </a:buCl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Inhaltsplatzhalter 2"/>
          <p:cNvSpPr>
            <a:spLocks noGrp="1"/>
          </p:cNvSpPr>
          <p:nvPr>
            <p:ph sz="half" idx="13"/>
          </p:nvPr>
        </p:nvSpPr>
        <p:spPr>
          <a:xfrm>
            <a:off x="3223834" y="1853199"/>
            <a:ext cx="2664763" cy="2742555"/>
          </a:xfrm>
          <a:ln w="3175">
            <a:solidFill>
              <a:srgbClr val="36A9E0"/>
            </a:solidFill>
          </a:ln>
        </p:spPr>
        <p:txBody>
          <a:bodyPr>
            <a:normAutofit/>
          </a:bodyPr>
          <a:lstStyle>
            <a:lvl1pPr>
              <a:buClr>
                <a:srgbClr val="B10051"/>
              </a:buClr>
              <a:defRPr sz="1600"/>
            </a:lvl1pPr>
            <a:lvl2pPr>
              <a:buClr>
                <a:srgbClr val="B10051"/>
              </a:buClr>
              <a:defRPr sz="1400"/>
            </a:lvl2pPr>
            <a:lvl3pPr>
              <a:buClr>
                <a:srgbClr val="B10051"/>
              </a:buClr>
              <a:defRPr sz="1200"/>
            </a:lvl3pPr>
            <a:lvl4pPr>
              <a:buClr>
                <a:srgbClr val="B10051"/>
              </a:buClr>
              <a:defRPr sz="1100"/>
            </a:lvl4pPr>
            <a:lvl5pPr>
              <a:buClr>
                <a:srgbClr val="B10051"/>
              </a:buCl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sz="half" idx="14"/>
          </p:nvPr>
        </p:nvSpPr>
        <p:spPr>
          <a:xfrm>
            <a:off x="5994300" y="1850206"/>
            <a:ext cx="2664763" cy="2742555"/>
          </a:xfrm>
          <a:ln w="3175">
            <a:solidFill>
              <a:srgbClr val="36A9E0"/>
            </a:solidFill>
          </a:ln>
        </p:spPr>
        <p:txBody>
          <a:bodyPr>
            <a:normAutofit/>
          </a:bodyPr>
          <a:lstStyle>
            <a:lvl1pPr>
              <a:buClr>
                <a:srgbClr val="B10051"/>
              </a:buClr>
              <a:defRPr sz="1600"/>
            </a:lvl1pPr>
            <a:lvl2pPr>
              <a:buClr>
                <a:srgbClr val="B10051"/>
              </a:buClr>
              <a:defRPr sz="1400"/>
            </a:lvl2pPr>
            <a:lvl3pPr>
              <a:buClr>
                <a:srgbClr val="B10051"/>
              </a:buClr>
              <a:defRPr sz="1200"/>
            </a:lvl3pPr>
            <a:lvl4pPr>
              <a:buClr>
                <a:srgbClr val="B10051"/>
              </a:buClr>
              <a:defRPr sz="1100"/>
            </a:lvl4pPr>
            <a:lvl5pPr>
              <a:buClr>
                <a:srgbClr val="B10051"/>
              </a:buCl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395536" y="922711"/>
            <a:ext cx="8281198" cy="85725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400" kern="1200" baseline="0" dirty="0">
                <a:solidFill>
                  <a:schemeClr val="bg1">
                    <a:lumMod val="6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de-DE" dirty="0"/>
              <a:t>Hier Headline einfügen</a:t>
            </a:r>
          </a:p>
        </p:txBody>
      </p:sp>
    </p:spTree>
    <p:extLst>
      <p:ext uri="{BB962C8B-B14F-4D97-AF65-F5344CB8AC3E}">
        <p14:creationId xmlns:p14="http://schemas.microsoft.com/office/powerpoint/2010/main" val="2111168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95536" y="1851670"/>
            <a:ext cx="8280920" cy="2736304"/>
          </a:xfrm>
        </p:spPr>
        <p:txBody>
          <a:bodyPr/>
          <a:lstStyle>
            <a:lvl1pPr algn="ct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Vielen Dank für Ihre Aufmerksamkeit.</a:t>
            </a:r>
          </a:p>
        </p:txBody>
      </p:sp>
    </p:spTree>
    <p:extLst>
      <p:ext uri="{BB962C8B-B14F-4D97-AF65-F5344CB8AC3E}">
        <p14:creationId xmlns:p14="http://schemas.microsoft.com/office/powerpoint/2010/main" val="348229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1259632" y="1995686"/>
            <a:ext cx="1366837" cy="1368425"/>
          </a:xfrm>
        </p:spPr>
        <p:txBody>
          <a:bodyPr>
            <a:normAutofit/>
          </a:bodyPr>
          <a:lstStyle>
            <a:lvl1pPr>
              <a:defRPr sz="1050"/>
            </a:lvl1pPr>
          </a:lstStyle>
          <a:p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395537" y="922711"/>
            <a:ext cx="8208911" cy="85725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400" kern="1200" baseline="0" dirty="0">
                <a:solidFill>
                  <a:schemeClr val="bg1">
                    <a:lumMod val="6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de-DE" dirty="0"/>
              <a:t>Ihre Ansprechpartner</a:t>
            </a:r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/>
          </p:nvPr>
        </p:nvSpPr>
        <p:spPr>
          <a:xfrm>
            <a:off x="2989139" y="1995686"/>
            <a:ext cx="1366837" cy="1368425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de-DE" dirty="0"/>
          </a:p>
        </p:txBody>
      </p:sp>
      <p:sp>
        <p:nvSpPr>
          <p:cNvPr id="12" name="Bildplatzhalter 2"/>
          <p:cNvSpPr>
            <a:spLocks noGrp="1"/>
          </p:cNvSpPr>
          <p:nvPr>
            <p:ph type="pic" sz="quarter" idx="15"/>
          </p:nvPr>
        </p:nvSpPr>
        <p:spPr>
          <a:xfrm>
            <a:off x="4717976" y="1995686"/>
            <a:ext cx="1366837" cy="1368425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de-DE" dirty="0"/>
          </a:p>
        </p:txBody>
      </p:sp>
      <p:sp>
        <p:nvSpPr>
          <p:cNvPr id="13" name="Bildplatzhalter 2"/>
          <p:cNvSpPr>
            <a:spLocks noGrp="1"/>
          </p:cNvSpPr>
          <p:nvPr>
            <p:ph type="pic" sz="quarter" idx="16"/>
          </p:nvPr>
        </p:nvSpPr>
        <p:spPr>
          <a:xfrm>
            <a:off x="6445523" y="1995686"/>
            <a:ext cx="1366837" cy="1368425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de-DE" dirty="0"/>
          </a:p>
        </p:txBody>
      </p:sp>
      <p:sp>
        <p:nvSpPr>
          <p:cNvPr id="20" name="Textplatzhalter 14"/>
          <p:cNvSpPr>
            <a:spLocks noGrp="1"/>
          </p:cNvSpPr>
          <p:nvPr>
            <p:ph type="body" sz="quarter" idx="20" hasCustomPrompt="1"/>
          </p:nvPr>
        </p:nvSpPr>
        <p:spPr>
          <a:xfrm>
            <a:off x="1259632" y="3508375"/>
            <a:ext cx="1366837" cy="1223963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 dirty="0"/>
              <a:t>Kontaktdaten</a:t>
            </a:r>
          </a:p>
        </p:txBody>
      </p:sp>
      <p:sp>
        <p:nvSpPr>
          <p:cNvPr id="21" name="Textplatzhalter 14"/>
          <p:cNvSpPr>
            <a:spLocks noGrp="1"/>
          </p:cNvSpPr>
          <p:nvPr>
            <p:ph type="body" sz="quarter" idx="21" hasCustomPrompt="1"/>
          </p:nvPr>
        </p:nvSpPr>
        <p:spPr>
          <a:xfrm>
            <a:off x="2987824" y="3507854"/>
            <a:ext cx="1366837" cy="1223963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 dirty="0"/>
              <a:t>Kontaktdaten</a:t>
            </a:r>
          </a:p>
        </p:txBody>
      </p:sp>
      <p:sp>
        <p:nvSpPr>
          <p:cNvPr id="22" name="Textplatzhalter 14"/>
          <p:cNvSpPr>
            <a:spLocks noGrp="1"/>
          </p:cNvSpPr>
          <p:nvPr>
            <p:ph type="body" sz="quarter" idx="22" hasCustomPrompt="1"/>
          </p:nvPr>
        </p:nvSpPr>
        <p:spPr>
          <a:xfrm>
            <a:off x="4716016" y="3507854"/>
            <a:ext cx="1366837" cy="1223963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 dirty="0"/>
              <a:t>Kontaktdaten</a:t>
            </a:r>
          </a:p>
        </p:txBody>
      </p:sp>
      <p:sp>
        <p:nvSpPr>
          <p:cNvPr id="23" name="Textplatzhalter 14"/>
          <p:cNvSpPr>
            <a:spLocks noGrp="1"/>
          </p:cNvSpPr>
          <p:nvPr>
            <p:ph type="body" sz="quarter" idx="23" hasCustomPrompt="1"/>
          </p:nvPr>
        </p:nvSpPr>
        <p:spPr>
          <a:xfrm>
            <a:off x="6444208" y="3507854"/>
            <a:ext cx="1366837" cy="1223963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 dirty="0"/>
              <a:t>Kontaktdaten</a:t>
            </a:r>
          </a:p>
        </p:txBody>
      </p:sp>
    </p:spTree>
    <p:extLst>
      <p:ext uri="{BB962C8B-B14F-4D97-AF65-F5344CB8AC3E}">
        <p14:creationId xmlns:p14="http://schemas.microsoft.com/office/powerpoint/2010/main" val="37373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/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0538"/>
            <a:ext cx="9144000" cy="5143500"/>
          </a:xfrm>
          <a:prstGeom prst="rect">
            <a:avLst/>
          </a:prstGeom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7544" y="1275606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Hier Headline einfügen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2283718"/>
            <a:ext cx="8229600" cy="2310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13-06-2014 | Claus Haase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42685-1F7C-49B3-B66B-7BAD6E38BCD3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18723"/>
            <a:ext cx="1548518" cy="4184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48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1" r:id="rId9"/>
    <p:sldLayoutId id="2147483672" r:id="rId10"/>
    <p:sldLayoutId id="2147483673" r:id="rId11"/>
    <p:sldLayoutId id="2147483675" r:id="rId12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prism isContent="1" isInverted="1"/>
      </p:transition>
    </mc:Choice>
    <mc:Fallback xmlns="">
      <p:transition spd="slow">
        <p:fade/>
      </p:transition>
    </mc:Fallback>
  </mc:AlternateConten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bg1">
              <a:lumMod val="6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2060"/>
        </a:buClr>
        <a:buFont typeface="Arial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2060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2060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2060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2060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de-DE" dirty="0"/>
              <a:t>&lt;Projektname&gt;</a:t>
            </a:r>
            <a:br>
              <a:rPr lang="de-DE" dirty="0"/>
            </a:br>
            <a:r>
              <a:rPr lang="de-DE" sz="2000" dirty="0"/>
              <a:t>Statusbericht - &lt;Datumsindikator – z.B. </a:t>
            </a:r>
            <a:r>
              <a:rPr lang="de-DE" sz="2000"/>
              <a:t>KW12&gt;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467544" y="4569390"/>
            <a:ext cx="58326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&lt;Datum&gt; - &lt;Ort&gt;</a:t>
            </a:r>
            <a:br>
              <a:rPr lang="de-DE" sz="1200" dirty="0"/>
            </a:br>
            <a:r>
              <a:rPr lang="de-DE" sz="1100" dirty="0"/>
              <a:t>&lt;Autor&gt;</a:t>
            </a:r>
            <a:endParaRPr lang="de-DE" sz="12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6784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83768" y="123478"/>
            <a:ext cx="6480720" cy="864096"/>
          </a:xfrm>
        </p:spPr>
        <p:txBody>
          <a:bodyPr/>
          <a:lstStyle/>
          <a:p>
            <a:pPr algn="r"/>
            <a:r>
              <a:rPr lang="de-DE" dirty="0"/>
              <a:t>Hintergrund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534643"/>
          </a:xfrm>
        </p:spPr>
        <p:txBody>
          <a:bodyPr>
            <a:normAutofit/>
          </a:bodyPr>
          <a:lstStyle/>
          <a:p>
            <a:r>
              <a:rPr lang="de-DE" sz="1800"/>
              <a:t>&lt;Text&gt;</a:t>
            </a: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2746328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Variante 1: </a:t>
            </a:r>
          </a:p>
        </p:txBody>
      </p:sp>
      <p:sp>
        <p:nvSpPr>
          <p:cNvPr id="4" name="Rechteck 3"/>
          <p:cNvSpPr/>
          <p:nvPr/>
        </p:nvSpPr>
        <p:spPr>
          <a:xfrm>
            <a:off x="628650" y="1198063"/>
            <a:ext cx="7886700" cy="918102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200" b="1" dirty="0"/>
              <a:t>Übersicht Lösungsansatz:</a:t>
            </a:r>
          </a:p>
          <a:p>
            <a:r>
              <a:rPr lang="de-DE" sz="1050" b="1" dirty="0"/>
              <a:t>&lt;Text&gt;</a:t>
            </a:r>
          </a:p>
        </p:txBody>
      </p:sp>
      <p:sp>
        <p:nvSpPr>
          <p:cNvPr id="5" name="Rechteck 4"/>
          <p:cNvSpPr/>
          <p:nvPr/>
        </p:nvSpPr>
        <p:spPr>
          <a:xfrm>
            <a:off x="628650" y="2170171"/>
            <a:ext cx="2518442" cy="205222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1200" b="1" u="sng" dirty="0"/>
              <a:t>Positive Aspekte</a:t>
            </a:r>
          </a:p>
          <a:p>
            <a:pPr marL="214313" indent="-214313">
              <a:buFontTx/>
              <a:buChar char="-"/>
            </a:pPr>
            <a:r>
              <a:rPr lang="de-DE" sz="1050" b="1" dirty="0"/>
              <a:t>&lt;Aspekt 1&gt;</a:t>
            </a:r>
          </a:p>
        </p:txBody>
      </p:sp>
      <p:sp>
        <p:nvSpPr>
          <p:cNvPr id="6" name="Rechteck 5"/>
          <p:cNvSpPr/>
          <p:nvPr/>
        </p:nvSpPr>
        <p:spPr>
          <a:xfrm>
            <a:off x="3275272" y="2169378"/>
            <a:ext cx="2518442" cy="203165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1200" b="1" u="sng" dirty="0"/>
              <a:t>Zu bedenkende Aspekte / Risiken:</a:t>
            </a:r>
          </a:p>
          <a:p>
            <a:pPr marL="214313" indent="-214313">
              <a:buFontTx/>
              <a:buChar char="-"/>
            </a:pPr>
            <a:r>
              <a:rPr lang="de-DE" sz="1050" b="1" dirty="0"/>
              <a:t>&lt;Aspekt 1&gt;</a:t>
            </a:r>
          </a:p>
          <a:p>
            <a:pPr marL="214313" indent="-214313">
              <a:buFontTx/>
              <a:buChar char="-"/>
            </a:pPr>
            <a:endParaRPr lang="de-DE" sz="1050" b="1" dirty="0"/>
          </a:p>
        </p:txBody>
      </p:sp>
      <p:sp>
        <p:nvSpPr>
          <p:cNvPr id="7" name="Rechteck 6"/>
          <p:cNvSpPr/>
          <p:nvPr/>
        </p:nvSpPr>
        <p:spPr>
          <a:xfrm>
            <a:off x="628948" y="4276405"/>
            <a:ext cx="7886335" cy="70207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200" b="1" dirty="0"/>
              <a:t>Voraussetzungen, Rahmenbedingungen / Anmerkungen</a:t>
            </a:r>
          </a:p>
          <a:p>
            <a:r>
              <a:rPr lang="de-DE" sz="1200" b="1" dirty="0"/>
              <a:t>&lt;Text&gt;</a:t>
            </a:r>
          </a:p>
          <a:p>
            <a:endParaRPr lang="de-DE" sz="1200" b="1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979702"/>
              </p:ext>
            </p:extLst>
          </p:nvPr>
        </p:nvGraphicFramePr>
        <p:xfrm>
          <a:off x="5921895" y="2200147"/>
          <a:ext cx="2593388" cy="199228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1723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2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405">
                <a:tc>
                  <a:txBody>
                    <a:bodyPr/>
                    <a:lstStyle/>
                    <a:p>
                      <a:r>
                        <a:rPr lang="de-DE" sz="900" dirty="0"/>
                        <a:t>Kriterium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900" dirty="0"/>
                        <a:t>Bewertung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de-DE" sz="900" b="1" dirty="0"/>
                        <a:t>&lt;Kriterium 1&gt;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900" dirty="0"/>
                        <a:t>&lt;Punkte&gt;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305">
                <a:tc>
                  <a:txBody>
                    <a:bodyPr/>
                    <a:lstStyle/>
                    <a:p>
                      <a:endParaRPr lang="de-DE" sz="9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305">
                <a:tc>
                  <a:txBody>
                    <a:bodyPr/>
                    <a:lstStyle/>
                    <a:p>
                      <a:endParaRPr lang="de-DE" sz="9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305">
                <a:tc>
                  <a:txBody>
                    <a:bodyPr/>
                    <a:lstStyle/>
                    <a:p>
                      <a:endParaRPr lang="de-DE" sz="9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305">
                <a:tc>
                  <a:txBody>
                    <a:bodyPr/>
                    <a:lstStyle/>
                    <a:p>
                      <a:endParaRPr lang="de-DE" sz="9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2305">
                <a:tc>
                  <a:txBody>
                    <a:bodyPr/>
                    <a:lstStyle/>
                    <a:p>
                      <a:endParaRPr lang="de-DE" sz="9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2305"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2305"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itel 1"/>
          <p:cNvSpPr txBox="1">
            <a:spLocks/>
          </p:cNvSpPr>
          <p:nvPr/>
        </p:nvSpPr>
        <p:spPr>
          <a:xfrm>
            <a:off x="2483768" y="123478"/>
            <a:ext cx="648072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de-DE" dirty="0"/>
              <a:t>Variante X</a:t>
            </a:r>
          </a:p>
        </p:txBody>
      </p:sp>
    </p:spTree>
    <p:extLst>
      <p:ext uri="{BB962C8B-B14F-4D97-AF65-F5344CB8AC3E}">
        <p14:creationId xmlns:p14="http://schemas.microsoft.com/office/powerpoint/2010/main" val="838124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2019493"/>
              </p:ext>
            </p:extLst>
          </p:nvPr>
        </p:nvGraphicFramePr>
        <p:xfrm>
          <a:off x="415925" y="1809750"/>
          <a:ext cx="5980113" cy="1379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972406" imgH="1838189" progId="Excel.Sheet.12">
                  <p:embed/>
                </p:oleObj>
              </mc:Choice>
              <mc:Fallback>
                <p:oleObj name="Worksheet" r:id="rId2" imgW="7972406" imgH="1838189" progId="Excel.Sheet.12">
                  <p:embed/>
                  <p:pic>
                    <p:nvPicPr>
                      <p:cNvPr id="4" name="Objekt 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5925" y="1809750"/>
                        <a:ext cx="5980113" cy="1379538"/>
                      </a:xfrm>
                      <a:prstGeom prst="rec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/>
          <p:cNvSpPr/>
          <p:nvPr/>
        </p:nvSpPr>
        <p:spPr>
          <a:xfrm>
            <a:off x="6863316" y="1809751"/>
            <a:ext cx="2057400" cy="1347788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342900">
              <a:defRPr/>
            </a:pPr>
            <a:r>
              <a:rPr lang="de-DE" sz="1050" kern="0" dirty="0">
                <a:solidFill>
                  <a:prstClr val="white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Erläuterung zu der Tabelle</a:t>
            </a:r>
          </a:p>
          <a:p>
            <a:pPr defTabSz="342900">
              <a:defRPr/>
            </a:pPr>
            <a:endParaRPr lang="de-DE" sz="825" kern="0" dirty="0">
              <a:solidFill>
                <a:prstClr val="white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128588" indent="-128588" defTabSz="342900">
              <a:buFont typeface="Arial" panose="020B0604020202020204" pitchFamily="34" charset="0"/>
              <a:buChar char="•"/>
              <a:defRPr/>
            </a:pPr>
            <a:r>
              <a:rPr lang="de-DE" sz="788" kern="0" dirty="0">
                <a:solidFill>
                  <a:prstClr val="white"/>
                </a:solidFill>
                <a:latin typeface="Segoe UI Semilight" panose="020B0402040204020203" pitchFamily="34" charset="0"/>
                <a:cs typeface="Segoe UI Semilight" panose="020B0402040204020203" pitchFamily="34" charset="0"/>
                <a:sym typeface="Wingdings" panose="05000000000000000000" pitchFamily="2" charset="2"/>
              </a:rPr>
              <a:t>&lt;Text&gt;</a:t>
            </a:r>
          </a:p>
          <a:p>
            <a:pPr marL="128588" indent="-128588" defTabSz="342900">
              <a:buFont typeface="Arial" panose="020B0604020202020204" pitchFamily="34" charset="0"/>
              <a:buChar char="•"/>
              <a:defRPr/>
            </a:pPr>
            <a:endParaRPr lang="de-DE" sz="788" kern="0" dirty="0">
              <a:solidFill>
                <a:prstClr val="white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defTabSz="342900">
              <a:defRPr/>
            </a:pPr>
            <a:endParaRPr lang="de-DE" sz="1050" u="sng" kern="0" dirty="0">
              <a:solidFill>
                <a:prstClr val="white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297712" y="1381919"/>
            <a:ext cx="656560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50" dirty="0"/>
              <a:t>Aus den Einzelbetrachtungen ergibt sich folgende Gesamtübersicht: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297712" y="3427306"/>
            <a:ext cx="65656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350" b="1" dirty="0"/>
              <a:t>Projektempfehlung und Begründung</a:t>
            </a:r>
            <a:r>
              <a:rPr lang="de-DE" sz="1350" dirty="0"/>
              <a:t>:</a:t>
            </a:r>
          </a:p>
          <a:p>
            <a:pPr>
              <a:lnSpc>
                <a:spcPct val="150000"/>
              </a:lnSpc>
            </a:pPr>
            <a:r>
              <a:rPr lang="de-DE" sz="1350" dirty="0"/>
              <a:t>&lt;Text&gt;</a:t>
            </a:r>
          </a:p>
          <a:p>
            <a:endParaRPr lang="de-DE" sz="1350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2483768" y="123478"/>
            <a:ext cx="648072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de-DE" dirty="0"/>
              <a:t>Zusammenfassung</a:t>
            </a:r>
          </a:p>
        </p:txBody>
      </p:sp>
    </p:spTree>
    <p:extLst>
      <p:ext uri="{BB962C8B-B14F-4D97-AF65-F5344CB8AC3E}">
        <p14:creationId xmlns:p14="http://schemas.microsoft.com/office/powerpoint/2010/main" val="1720817763"/>
      </p:ext>
    </p:extLst>
  </p:cSld>
  <p:clrMapOvr>
    <a:masterClrMapping/>
  </p:clrMapOvr>
</p:sld>
</file>

<file path=ppt/theme/theme1.xml><?xml version="1.0" encoding="utf-8"?>
<a:theme xmlns:a="http://schemas.openxmlformats.org/drawingml/2006/main" name="LM Design">
  <a:themeElements>
    <a:clrScheme name="LM Master">
      <a:dk1>
        <a:srgbClr val="9D9C9C"/>
      </a:dk1>
      <a:lt1>
        <a:srgbClr val="FFFFFF"/>
      </a:lt1>
      <a:dk2>
        <a:srgbClr val="3F3F3F"/>
      </a:dk2>
      <a:lt2>
        <a:srgbClr val="F2F2F2"/>
      </a:lt2>
      <a:accent1>
        <a:srgbClr val="36A9E0"/>
      </a:accent1>
      <a:accent2>
        <a:srgbClr val="FFDE13"/>
      </a:accent2>
      <a:accent3>
        <a:srgbClr val="DC0714"/>
      </a:accent3>
      <a:accent4>
        <a:srgbClr val="B10065"/>
      </a:accent4>
      <a:accent5>
        <a:srgbClr val="F49611"/>
      </a:accent5>
      <a:accent6>
        <a:srgbClr val="95C122"/>
      </a:accent6>
      <a:hlink>
        <a:srgbClr val="36A9E0"/>
      </a:hlink>
      <a:folHlink>
        <a:srgbClr val="002060"/>
      </a:folHlink>
    </a:clrScheme>
    <a:fontScheme name="LM Guide konform">
      <a:majorFont>
        <a:latin typeface="Times New Roman"/>
        <a:ea typeface=""/>
        <a:cs typeface=""/>
      </a:majorFont>
      <a:minorFont>
        <a:latin typeface="Trebuchet MS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141B560FCAFCF4AB49E700F020BF5DE" ma:contentTypeVersion="12" ma:contentTypeDescription="Ein neues Dokument erstellen." ma:contentTypeScope="" ma:versionID="96bad586183ce8b3fa8700324ffd1b56">
  <xsd:schema xmlns:xsd="http://www.w3.org/2001/XMLSchema" xmlns:xs="http://www.w3.org/2001/XMLSchema" xmlns:p="http://schemas.microsoft.com/office/2006/metadata/properties" xmlns:ns1="http://schemas.microsoft.com/sharepoint/v3" xmlns:ns2="b1d0ea0b-defd-4859-9eaa-fd62793118f2" xmlns:ns3="7ecddac9-4bf1-4008-a6de-0abe3fb7abf3" targetNamespace="http://schemas.microsoft.com/office/2006/metadata/properties" ma:root="true" ma:fieldsID="8bd3411c0142d97c4b6ec331531138e7" ns1:_="" ns2:_="" ns3:_="">
    <xsd:import namespace="http://schemas.microsoft.com/sharepoint/v3"/>
    <xsd:import namespace="b1d0ea0b-defd-4859-9eaa-fd62793118f2"/>
    <xsd:import namespace="7ecddac9-4bf1-4008-a6de-0abe3fb7ab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0ea0b-defd-4859-9eaa-fd62793118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cddac9-4bf1-4008-a6de-0abe3fb7abf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C31B77-9920-468A-8F6D-757F29618DA8}">
  <ds:schemaRefs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C85A772-3024-472E-B930-6990CA33DB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E336A7-3D09-4550-8084-65989233A33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97</Words>
  <Application>Microsoft Office PowerPoint</Application>
  <PresentationFormat>Bildschirmpräsentation (16:9)</PresentationFormat>
  <Paragraphs>25</Paragraphs>
  <Slides>4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2" baseType="lpstr">
      <vt:lpstr>Arial</vt:lpstr>
      <vt:lpstr>Calibri</vt:lpstr>
      <vt:lpstr>Segoe UI Semilight</vt:lpstr>
      <vt:lpstr>Times New Roman</vt:lpstr>
      <vt:lpstr>Trebuchet MS</vt:lpstr>
      <vt:lpstr>Wingdings</vt:lpstr>
      <vt:lpstr>LM Design</vt:lpstr>
      <vt:lpstr>Microsoft Excel-Arbeitsblatt</vt:lpstr>
      <vt:lpstr>&lt;Projektname&gt; Statusbericht - &lt;Datumsindikator – z.B. KW12&gt;</vt:lpstr>
      <vt:lpstr>Hintergrund</vt:lpstr>
      <vt:lpstr>Variante 1: </vt:lpstr>
      <vt:lpstr>PowerPoint-Präsentation</vt:lpstr>
    </vt:vector>
  </TitlesOfParts>
  <Company>LM IT Services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Falan, Nadja;Tobias.Kohling@LM-AG.de</dc:creator>
  <cp:lastModifiedBy>Schneimann, Marco</cp:lastModifiedBy>
  <cp:revision>667</cp:revision>
  <dcterms:created xsi:type="dcterms:W3CDTF">2012-09-19T09:50:24Z</dcterms:created>
  <dcterms:modified xsi:type="dcterms:W3CDTF">2021-05-04T15:01:26Z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0x0101005141B560FCAFCF4AB49E700F020BF5DE</vt:lpwstr>
  </property>
  <property fmtid="{D5CDD505-2E9C-101B-9397-08002B2CF9AE}" pid="3" name="MSIP_Label_8214cfb7-e8b7-4e8a-9b4d-701f83188501_Enabled">
    <vt:lpwstr>true</vt:lpwstr>
  </property>
  <property fmtid="{D5CDD505-2E9C-101B-9397-08002B2CF9AE}" pid="4" name="MSIP_Label_8214cfb7-e8b7-4e8a-9b4d-701f83188501_SetDate">
    <vt:lpwstr>2021-05-04T15:01:17Z</vt:lpwstr>
  </property>
  <property fmtid="{D5CDD505-2E9C-101B-9397-08002B2CF9AE}" pid="5" name="MSIP_Label_8214cfb7-e8b7-4e8a-9b4d-701f83188501_Method">
    <vt:lpwstr>Privileged</vt:lpwstr>
  </property>
  <property fmtid="{D5CDD505-2E9C-101B-9397-08002B2CF9AE}" pid="6" name="MSIP_Label_8214cfb7-e8b7-4e8a-9b4d-701f83188501_Name">
    <vt:lpwstr>8214cfb7-e8b7-4e8a-9b4d-701f83188501</vt:lpwstr>
  </property>
  <property fmtid="{D5CDD505-2E9C-101B-9397-08002B2CF9AE}" pid="7" name="MSIP_Label_8214cfb7-e8b7-4e8a-9b4d-701f83188501_SiteId">
    <vt:lpwstr>e3bf0573-d789-4529-92a8-26d54b1aac87</vt:lpwstr>
  </property>
  <property fmtid="{D5CDD505-2E9C-101B-9397-08002B2CF9AE}" pid="8" name="MSIP_Label_8214cfb7-e8b7-4e8a-9b4d-701f83188501_ActionId">
    <vt:lpwstr>161777a3-60a9-489e-9ecc-3c7e707438f9</vt:lpwstr>
  </property>
  <property fmtid="{D5CDD505-2E9C-101B-9397-08002B2CF9AE}" pid="9" name="MSIP_Label_8214cfb7-e8b7-4e8a-9b4d-701f83188501_ContentBits">
    <vt:lpwstr>0</vt:lpwstr>
  </property>
</Properties>
</file>